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16" r:id="rId4"/>
    <p:sldId id="313" r:id="rId5"/>
    <p:sldId id="31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8" autoAdjust="0"/>
    <p:restoredTop sz="94675" autoAdjust="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3153968"/>
            <a:ext cx="7582349" cy="136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СТАЦИОНАРОВ (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детских/ 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областных, городских)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02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областных детских стационаров 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160516"/>
              </p:ext>
            </p:extLst>
          </p:nvPr>
        </p:nvGraphicFramePr>
        <p:xfrm>
          <a:off x="0" y="505880"/>
          <a:ext cx="9144000" cy="6352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513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59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«Многопрофильная областная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детская больница» при УЗ </a:t>
                      </a:r>
                      <a:r>
                        <a:rPr lang="ru-RU" sz="105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Акмолинской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60,7%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86,8%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"Областная детская больница"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Алматинской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66,6%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71,1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областная детская больница"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Атырауской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41,1%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76,3%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областная детская больница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83,4%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0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"Областная детская многопрофильная больница" УЗ 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70,5%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07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"Областная детская клиническая больница"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Карагандинской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58,8%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309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87" name="Группа 86"/>
          <p:cNvGrpSpPr/>
          <p:nvPr/>
        </p:nvGrpSpPr>
        <p:grpSpPr>
          <a:xfrm>
            <a:off x="8100392" y="3716516"/>
            <a:ext cx="806733" cy="109788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450687" y="5973616"/>
            <a:ext cx="582325" cy="109788"/>
            <a:chOff x="6236568" y="276066"/>
            <a:chExt cx="582325" cy="148083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5612774" y="2830498"/>
            <a:ext cx="365246" cy="109788"/>
            <a:chOff x="7472157" y="269324"/>
            <a:chExt cx="365246" cy="148082"/>
          </a:xfrm>
        </p:grpSpPr>
        <p:sp>
          <p:nvSpPr>
            <p:cNvPr id="169" name="5-конечная звезда 16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1" name="Группа 170"/>
          <p:cNvGrpSpPr/>
          <p:nvPr/>
        </p:nvGrpSpPr>
        <p:grpSpPr>
          <a:xfrm>
            <a:off x="5612774" y="3716515"/>
            <a:ext cx="365246" cy="109788"/>
            <a:chOff x="7472157" y="269324"/>
            <a:chExt cx="365246" cy="148082"/>
          </a:xfrm>
        </p:grpSpPr>
        <p:sp>
          <p:nvSpPr>
            <p:cNvPr id="172" name="5-конечная звезда 17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100392" y="5973615"/>
            <a:ext cx="806733" cy="109788"/>
            <a:chOff x="4800372" y="271747"/>
            <a:chExt cx="806733" cy="148083"/>
          </a:xfrm>
        </p:grpSpPr>
        <p:sp>
          <p:nvSpPr>
            <p:cNvPr id="50" name="5-конечная звезда 4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100392" y="5207875"/>
            <a:ext cx="806733" cy="109788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100392" y="4481000"/>
            <a:ext cx="806733" cy="109788"/>
            <a:chOff x="4800372" y="271747"/>
            <a:chExt cx="806733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100392" y="2830497"/>
            <a:ext cx="806733" cy="109788"/>
            <a:chOff x="4800372" y="271747"/>
            <a:chExt cx="806733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7993185" y="2132856"/>
            <a:ext cx="1068903" cy="116437"/>
            <a:chOff x="3405227" y="254701"/>
            <a:chExt cx="1022757" cy="198726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450687" y="2139505"/>
            <a:ext cx="582325" cy="109788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450687" y="4481001"/>
            <a:ext cx="806733" cy="109788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450687" y="5193793"/>
            <a:ext cx="806733" cy="109788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055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областных детских стационаров 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023873"/>
              </p:ext>
            </p:extLst>
          </p:nvPr>
        </p:nvGraphicFramePr>
        <p:xfrm>
          <a:off x="0" y="519963"/>
          <a:ext cx="9144000" cy="626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446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69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5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</a:t>
                      </a: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областная детская больница"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Костанайской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86,8%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11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областная детская больница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УЗ </a:t>
                      </a:r>
                      <a:r>
                        <a:rPr lang="ru-RU" sz="105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Кызылординской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58,8%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81,6%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2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"Областная детская больница"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Мангистауской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56,8%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76,3%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 "Павлодарская областная детская больница"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Павлодарской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68,6%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81,6%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 "Детская областная больница"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СКО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71,1%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4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Туркестанская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«Областная детская больница» УЗ Туркестанской области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64,71%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94,7%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21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Туркестанская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«Областная детский реабилитационный центр» УЗ Туркестанской области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45,1%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97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«Областной детский реабилитационный</a:t>
                      </a: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центр №2» УЗ г. Шымкента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33,3%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772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9" name="Группа 48"/>
          <p:cNvGrpSpPr/>
          <p:nvPr/>
        </p:nvGrpSpPr>
        <p:grpSpPr>
          <a:xfrm>
            <a:off x="8121206" y="3267869"/>
            <a:ext cx="806733" cy="109788"/>
            <a:chOff x="4800372" y="271747"/>
            <a:chExt cx="806733" cy="148083"/>
          </a:xfrm>
        </p:grpSpPr>
        <p:sp>
          <p:nvSpPr>
            <p:cNvPr id="50" name="5-конечная звезда 4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7993784" y="2074638"/>
            <a:ext cx="1068903" cy="116437"/>
            <a:chOff x="3405227" y="254701"/>
            <a:chExt cx="1022757" cy="19872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498082" y="3212976"/>
            <a:ext cx="582325" cy="109788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417690" y="2072668"/>
            <a:ext cx="806733" cy="109788"/>
            <a:chOff x="4800372" y="271747"/>
            <a:chExt cx="806733" cy="148083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5498082" y="2693188"/>
            <a:ext cx="582325" cy="109788"/>
            <a:chOff x="6236568" y="276066"/>
            <a:chExt cx="582325" cy="148083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7993784" y="2697764"/>
            <a:ext cx="1068903" cy="116437"/>
            <a:chOff x="3405227" y="254701"/>
            <a:chExt cx="1022757" cy="198726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121206" y="3789041"/>
            <a:ext cx="806733" cy="109788"/>
            <a:chOff x="4800372" y="271747"/>
            <a:chExt cx="806733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5494951" y="3789040"/>
            <a:ext cx="582325" cy="109788"/>
            <a:chOff x="6236568" y="276066"/>
            <a:chExt cx="582325" cy="148083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8121206" y="4293097"/>
            <a:ext cx="806733" cy="109788"/>
            <a:chOff x="4800372" y="271747"/>
            <a:chExt cx="806733" cy="148083"/>
          </a:xfrm>
        </p:grpSpPr>
        <p:sp>
          <p:nvSpPr>
            <p:cNvPr id="128" name="5-конечная звезда 12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5389008" y="4293096"/>
            <a:ext cx="806733" cy="109788"/>
            <a:chOff x="4800372" y="271747"/>
            <a:chExt cx="806733" cy="148083"/>
          </a:xfrm>
        </p:grpSpPr>
        <p:sp>
          <p:nvSpPr>
            <p:cNvPr id="140" name="5-конечная звезда 13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7986132" y="4759860"/>
            <a:ext cx="1068903" cy="116437"/>
            <a:chOff x="3405227" y="254701"/>
            <a:chExt cx="1022757" cy="198726"/>
          </a:xfrm>
        </p:grpSpPr>
        <p:sp>
          <p:nvSpPr>
            <p:cNvPr id="145" name="5-конечная звезда 14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132521" y="5373216"/>
            <a:ext cx="806733" cy="109788"/>
            <a:chOff x="4800372" y="271747"/>
            <a:chExt cx="806733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8345613" y="6021288"/>
            <a:ext cx="365246" cy="109788"/>
            <a:chOff x="7472157" y="269324"/>
            <a:chExt cx="365246" cy="148082"/>
          </a:xfrm>
        </p:grpSpPr>
        <p:sp>
          <p:nvSpPr>
            <p:cNvPr id="156" name="5-конечная звезда 15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5494951" y="4733076"/>
            <a:ext cx="582325" cy="109788"/>
            <a:chOff x="6236568" y="276066"/>
            <a:chExt cx="582325" cy="148083"/>
          </a:xfrm>
        </p:grpSpPr>
        <p:sp>
          <p:nvSpPr>
            <p:cNvPr id="159" name="5-конечная звезда 15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5614471" y="5373215"/>
            <a:ext cx="365246" cy="109788"/>
            <a:chOff x="7472157" y="269324"/>
            <a:chExt cx="365246" cy="148082"/>
          </a:xfrm>
        </p:grpSpPr>
        <p:sp>
          <p:nvSpPr>
            <p:cNvPr id="163" name="5-конечная звезда 16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5-конечная звезда 16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5613416" y="6010994"/>
            <a:ext cx="365246" cy="109788"/>
            <a:chOff x="7472157" y="269324"/>
            <a:chExt cx="365246" cy="148082"/>
          </a:xfrm>
        </p:grpSpPr>
        <p:sp>
          <p:nvSpPr>
            <p:cNvPr id="166" name="5-конечная звезда 16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017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1116" y="0"/>
            <a:ext cx="914511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детских стационаров 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543324"/>
              </p:ext>
            </p:extLst>
          </p:nvPr>
        </p:nvGraphicFramePr>
        <p:xfrm>
          <a:off x="0" y="487542"/>
          <a:ext cx="9144001" cy="6370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620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40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«Городская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детская клиническая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больница» УЗ Актюбинской области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региональная детская клиническая больница"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76,4%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57,9%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"Центр детской неотложной медицинской помощи"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64,7%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"Детская городская клиническая больница №2"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г.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62,5%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Султан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"Городская детская больница №1"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г.Нур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-Султан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70,5%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-Султан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детская больница №2»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г. </a:t>
                      </a:r>
                      <a:r>
                        <a:rPr lang="ru-RU" sz="105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-Султан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70,5%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76,3%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237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6" name="Группа 45"/>
          <p:cNvGrpSpPr/>
          <p:nvPr/>
        </p:nvGrpSpPr>
        <p:grpSpPr>
          <a:xfrm>
            <a:off x="5420201" y="2174851"/>
            <a:ext cx="806733" cy="109788"/>
            <a:chOff x="4800372" y="271747"/>
            <a:chExt cx="806733" cy="148083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5420834" y="3933056"/>
            <a:ext cx="806733" cy="109788"/>
            <a:chOff x="4800372" y="271747"/>
            <a:chExt cx="806733" cy="148083"/>
          </a:xfrm>
        </p:grpSpPr>
        <p:sp>
          <p:nvSpPr>
            <p:cNvPr id="52" name="5-конечная звезда 5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397377" y="3010632"/>
            <a:ext cx="806733" cy="109788"/>
            <a:chOff x="4800372" y="271747"/>
            <a:chExt cx="806733" cy="148083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2" name="5-конечная звезда 61"/>
          <p:cNvSpPr/>
          <p:nvPr/>
        </p:nvSpPr>
        <p:spPr>
          <a:xfrm>
            <a:off x="8503060" y="2181723"/>
            <a:ext cx="144016" cy="10978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8" name="Группа 87"/>
          <p:cNvGrpSpPr/>
          <p:nvPr/>
        </p:nvGrpSpPr>
        <p:grpSpPr>
          <a:xfrm>
            <a:off x="8252765" y="3000337"/>
            <a:ext cx="582325" cy="109788"/>
            <a:chOff x="6236568" y="276066"/>
            <a:chExt cx="582325" cy="148083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8253273" y="3933055"/>
            <a:ext cx="582325" cy="109788"/>
            <a:chOff x="6236568" y="276066"/>
            <a:chExt cx="582325" cy="148083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8270163" y="4793600"/>
            <a:ext cx="582325" cy="109788"/>
            <a:chOff x="6236568" y="276066"/>
            <a:chExt cx="582325" cy="148083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5440703" y="4793601"/>
            <a:ext cx="806733" cy="109788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440703" y="5406728"/>
            <a:ext cx="806733" cy="109788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440703" y="6024444"/>
            <a:ext cx="806733" cy="109788"/>
            <a:chOff x="4800372" y="271747"/>
            <a:chExt cx="806733" cy="148083"/>
          </a:xfrm>
        </p:grpSpPr>
        <p:sp>
          <p:nvSpPr>
            <p:cNvPr id="79" name="5-конечная звезда 7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8161089" y="5413228"/>
            <a:ext cx="806733" cy="109788"/>
            <a:chOff x="4800372" y="271747"/>
            <a:chExt cx="806733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8161089" y="6057263"/>
            <a:ext cx="806733" cy="109788"/>
            <a:chOff x="4800372" y="271747"/>
            <a:chExt cx="806733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822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1" y="34330"/>
            <a:ext cx="9144000" cy="5422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детских стационаров 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673440"/>
              </p:ext>
            </p:extLst>
          </p:nvPr>
        </p:nvGraphicFramePr>
        <p:xfrm>
          <a:off x="-1" y="556598"/>
          <a:ext cx="9144001" cy="618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014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13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9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"Городская детская больница №1"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области"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82,3%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96,6%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6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"Детская больница города Караганды"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Карагандинской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8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</a:t>
                      </a: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детская больница"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Костанайской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72,5%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59,4%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8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Жанаозенская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детская больница"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05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Мангистауской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35,2%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31,3%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2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05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детская больница №1"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г. Шымкент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64,1%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78,2%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12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Туркестанская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"Туркестанская городская детская больница"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 Туркестанской области</a:t>
                      </a:r>
                      <a:endParaRPr lang="ru-RU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92,1%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684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максимальный пороговый балл,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ФБ-фактический балл,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КР-коэффициент результативности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78" name="Группа 77"/>
          <p:cNvGrpSpPr/>
          <p:nvPr/>
        </p:nvGrpSpPr>
        <p:grpSpPr>
          <a:xfrm>
            <a:off x="8252792" y="3818554"/>
            <a:ext cx="582325" cy="109788"/>
            <a:chOff x="5024780" y="271747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5436096" y="2348880"/>
            <a:ext cx="806733" cy="109788"/>
            <a:chOff x="4800372" y="271747"/>
            <a:chExt cx="806733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146"/>
          <p:cNvGrpSpPr/>
          <p:nvPr/>
        </p:nvGrpSpPr>
        <p:grpSpPr>
          <a:xfrm>
            <a:off x="5513357" y="3145007"/>
            <a:ext cx="582325" cy="109788"/>
            <a:chOff x="6236568" y="276066"/>
            <a:chExt cx="582325" cy="148083"/>
          </a:xfrm>
        </p:grpSpPr>
        <p:sp>
          <p:nvSpPr>
            <p:cNvPr id="148" name="5-конечная звезда 14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8341677" y="4515300"/>
            <a:ext cx="365246" cy="109788"/>
            <a:chOff x="7472157" y="269324"/>
            <a:chExt cx="365246" cy="148082"/>
          </a:xfrm>
        </p:grpSpPr>
        <p:sp>
          <p:nvSpPr>
            <p:cNvPr id="159" name="5-конечная звезда 15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1" name="Группа 160"/>
          <p:cNvGrpSpPr/>
          <p:nvPr/>
        </p:nvGrpSpPr>
        <p:grpSpPr>
          <a:xfrm>
            <a:off x="5625027" y="4515301"/>
            <a:ext cx="365246" cy="109788"/>
            <a:chOff x="7472157" y="269324"/>
            <a:chExt cx="365246" cy="148082"/>
          </a:xfrm>
        </p:grpSpPr>
        <p:sp>
          <p:nvSpPr>
            <p:cNvPr id="162" name="5-конечная звезда 16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5-конечная звезда 16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8028384" y="2403773"/>
            <a:ext cx="1008112" cy="109789"/>
            <a:chOff x="8028384" y="2403773"/>
            <a:chExt cx="1008112" cy="109789"/>
          </a:xfrm>
        </p:grpSpPr>
        <p:grpSp>
          <p:nvGrpSpPr>
            <p:cNvPr id="111" name="Группа 110"/>
            <p:cNvGrpSpPr/>
            <p:nvPr/>
          </p:nvGrpSpPr>
          <p:grpSpPr>
            <a:xfrm>
              <a:off x="8028384" y="2403773"/>
              <a:ext cx="806733" cy="109788"/>
              <a:chOff x="4800372" y="271747"/>
              <a:chExt cx="806733" cy="148083"/>
            </a:xfrm>
          </p:grpSpPr>
          <p:sp>
            <p:nvSpPr>
              <p:cNvPr id="133" name="5-конечная звезда 132"/>
              <p:cNvSpPr/>
              <p:nvPr/>
            </p:nvSpPr>
            <p:spPr>
              <a:xfrm>
                <a:off x="4800372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5-конечная звезда 133"/>
              <p:cNvSpPr/>
              <p:nvPr/>
            </p:nvSpPr>
            <p:spPr>
              <a:xfrm>
                <a:off x="5024780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5-конечная звезда 134"/>
              <p:cNvSpPr/>
              <p:nvPr/>
            </p:nvSpPr>
            <p:spPr>
              <a:xfrm>
                <a:off x="5247065" y="271748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5-конечная звезда 135"/>
              <p:cNvSpPr/>
              <p:nvPr/>
            </p:nvSpPr>
            <p:spPr>
              <a:xfrm>
                <a:off x="5463089" y="271747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5" name="5-конечная звезда 164"/>
            <p:cNvSpPr/>
            <p:nvPr/>
          </p:nvSpPr>
          <p:spPr>
            <a:xfrm>
              <a:off x="8892480" y="2403774"/>
              <a:ext cx="144016" cy="10978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8244408" y="5232749"/>
            <a:ext cx="590709" cy="109787"/>
            <a:chOff x="4800372" y="271748"/>
            <a:chExt cx="590709" cy="148082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5436096" y="3807351"/>
            <a:ext cx="806733" cy="109788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8143718" y="3166134"/>
            <a:ext cx="806733" cy="109788"/>
            <a:chOff x="4800372" y="271747"/>
            <a:chExt cx="806733" cy="148083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5508104" y="5232750"/>
            <a:ext cx="582325" cy="109788"/>
            <a:chOff x="6236568" y="276066"/>
            <a:chExt cx="582325" cy="148083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5625027" y="5805522"/>
            <a:ext cx="365246" cy="109788"/>
            <a:chOff x="7472157" y="269324"/>
            <a:chExt cx="365246" cy="148082"/>
          </a:xfrm>
        </p:grpSpPr>
        <p:sp>
          <p:nvSpPr>
            <p:cNvPr id="122" name="5-конечная звезда 12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8058851" y="5860416"/>
            <a:ext cx="1008112" cy="109789"/>
            <a:chOff x="8028384" y="2403773"/>
            <a:chExt cx="1008112" cy="109789"/>
          </a:xfrm>
        </p:grpSpPr>
        <p:grpSp>
          <p:nvGrpSpPr>
            <p:cNvPr id="125" name="Группа 124"/>
            <p:cNvGrpSpPr/>
            <p:nvPr/>
          </p:nvGrpSpPr>
          <p:grpSpPr>
            <a:xfrm>
              <a:off x="8028384" y="2403773"/>
              <a:ext cx="806733" cy="109788"/>
              <a:chOff x="4800372" y="271747"/>
              <a:chExt cx="806733" cy="148083"/>
            </a:xfrm>
          </p:grpSpPr>
          <p:sp>
            <p:nvSpPr>
              <p:cNvPr id="127" name="5-конечная звезда 126"/>
              <p:cNvSpPr/>
              <p:nvPr/>
            </p:nvSpPr>
            <p:spPr>
              <a:xfrm>
                <a:off x="4800372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5-конечная звезда 127"/>
              <p:cNvSpPr/>
              <p:nvPr/>
            </p:nvSpPr>
            <p:spPr>
              <a:xfrm>
                <a:off x="5024780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5-конечная звезда 128"/>
              <p:cNvSpPr/>
              <p:nvPr/>
            </p:nvSpPr>
            <p:spPr>
              <a:xfrm>
                <a:off x="5247065" y="271748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5-конечная звезда 129"/>
              <p:cNvSpPr/>
              <p:nvPr/>
            </p:nvSpPr>
            <p:spPr>
              <a:xfrm>
                <a:off x="5463089" y="271747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6" name="5-конечная звезда 125"/>
            <p:cNvSpPr/>
            <p:nvPr/>
          </p:nvSpPr>
          <p:spPr>
            <a:xfrm>
              <a:off x="8892480" y="2403774"/>
              <a:ext cx="144016" cy="10978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992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724</Words>
  <Application>Microsoft Office PowerPoint</Application>
  <PresentationFormat>Экран (4:3)</PresentationFormat>
  <Paragraphs>215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Times New Roman</vt:lpstr>
      <vt:lpstr>Тема Office</vt:lpstr>
      <vt:lpstr>РЕСПУБЛИКАНСКИЙ ЦЕНТР РАЗВИТИЯ ЗДРАВООХРАНЕНИЯ МИНИСТЕРСТВА ЗДРАВООХРАНЕНИЯ РЕСПУБЛИКИ КАЗАХСТАН</vt:lpstr>
      <vt:lpstr>Итоги распределения звезд областных детских стационаров  по итогам 2018 года</vt:lpstr>
      <vt:lpstr>Итоги распределения звезд областных детских стационаров  по итогам 2018 года</vt:lpstr>
      <vt:lpstr>Итоги распределения звезд городских детских стационаров  по итогам 2018 года</vt:lpstr>
      <vt:lpstr>Итоги распределения звезд городских детских стационаров  по итогам 2018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Сарсембайкызы Гулбану С</cp:lastModifiedBy>
  <cp:revision>271</cp:revision>
  <dcterms:created xsi:type="dcterms:W3CDTF">2018-06-05T11:43:03Z</dcterms:created>
  <dcterms:modified xsi:type="dcterms:W3CDTF">2019-07-09T04:00:03Z</dcterms:modified>
</cp:coreProperties>
</file>